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4"/>
  </p:notesMasterIdLst>
  <p:handoutMasterIdLst>
    <p:handoutMasterId r:id="rId15"/>
  </p:handoutMasterIdLst>
  <p:sldIdLst>
    <p:sldId id="451" r:id="rId5"/>
    <p:sldId id="538" r:id="rId6"/>
    <p:sldId id="549" r:id="rId7"/>
    <p:sldId id="562" r:id="rId8"/>
    <p:sldId id="556" r:id="rId9"/>
    <p:sldId id="571" r:id="rId10"/>
    <p:sldId id="572" r:id="rId11"/>
    <p:sldId id="435" r:id="rId12"/>
    <p:sldId id="557" r:id="rId1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562"/>
          </p14:sldIdLst>
        </p14:section>
        <p14:section name="Content slides" id="{0C749B40-D26C-4827-815A-EF0EDBB1F1D9}">
          <p14:sldIdLst>
            <p14:sldId id="556"/>
            <p14:sldId id="571"/>
            <p14:sldId id="572"/>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2" d="100"/>
          <a:sy n="72" d="100"/>
        </p:scale>
        <p:origin x="56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81000" y="1447800"/>
            <a:ext cx="5535612" cy="3170559"/>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solidFill>
                  <a:schemeClr val="tx1"/>
                </a:solidFill>
                <a:latin typeface="Times New Roman" panose="02020603050405020304" pitchFamily="18" charset="0"/>
                <a:cs typeface="Times New Roman" panose="02020603050405020304" pitchFamily="18" charset="0"/>
              </a:rPr>
              <a:t>Team..</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S.P.S.S. </a:t>
            </a:r>
            <a:r>
              <a:rPr lang="en-US" b="1" dirty="0" err="1" smtClean="0">
                <a:latin typeface="Times New Roman" panose="02020603050405020304" pitchFamily="18" charset="0"/>
                <a:cs typeface="Times New Roman" panose="02020603050405020304" pitchFamily="18" charset="0"/>
              </a:rPr>
              <a:t>Swaroopa</a:t>
            </a:r>
            <a:r>
              <a:rPr lang="en-US" b="1" dirty="0" smtClean="0">
                <a:latin typeface="Times New Roman" panose="02020603050405020304" pitchFamily="18" charset="0"/>
                <a:cs typeface="Times New Roman" panose="02020603050405020304" pitchFamily="18" charset="0"/>
              </a:rPr>
              <a:t> - 152990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K.</a:t>
            </a:r>
            <a:r>
              <a:rPr lang="en-US" b="1" dirty="0" smtClean="0">
                <a:latin typeface="Times New Roman" panose="02020603050405020304" pitchFamily="18" charset="0"/>
                <a:cs typeface="Times New Roman" panose="02020603050405020304" pitchFamily="18" charset="0"/>
              </a:rPr>
              <a:t> Ashritha </a:t>
            </a:r>
            <a:r>
              <a:rPr lang="en-US" b="1" dirty="0" smtClean="0">
                <a:latin typeface="Times New Roman" panose="02020603050405020304" pitchFamily="18" charset="0"/>
                <a:cs typeface="Times New Roman" panose="02020603050405020304" pitchFamily="18" charset="0"/>
              </a:rPr>
              <a:t>- 153013</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Sindhu Murali - 152993</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I.P.S Prakash - 153008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(26-30)</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E257C33-C607-4F39-94FD-853E5F7CDFAF}"/>
              </a:ext>
            </a:extLst>
          </p:cNvPr>
          <p:cNvSpPr>
            <a:spLocks noGrp="1"/>
          </p:cNvSpPr>
          <p:nvPr>
            <p:ph type="body" sz="quarter" idx="11"/>
          </p:nvPr>
        </p:nvSpPr>
        <p:spPr>
          <a:xfrm>
            <a:off x="407988" y="1143000"/>
            <a:ext cx="6983412" cy="3124200"/>
          </a:xfrm>
        </p:spPr>
        <p:txBody>
          <a:bodyPr>
            <a:normAutofit/>
          </a:bodyPr>
          <a:lstStyle/>
          <a:p>
            <a:pPr marL="514350" indent="-514350">
              <a:buAutoNum type="arabicPeriod"/>
            </a:pPr>
            <a:r>
              <a:rPr lang="pt-PT" dirty="0" smtClean="0"/>
              <a:t>CapStore Home Page</a:t>
            </a:r>
          </a:p>
          <a:p>
            <a:pPr marL="514350" indent="-514350">
              <a:buAutoNum type="arabicPeriod"/>
            </a:pPr>
            <a:r>
              <a:rPr lang="pt-PT" dirty="0" smtClean="0"/>
              <a:t>Product Page</a:t>
            </a:r>
          </a:p>
          <a:p>
            <a:pPr marL="514350" indent="-514350">
              <a:buAutoNum type="arabicPeriod"/>
            </a:pPr>
            <a:r>
              <a:rPr lang="pt-PT" dirty="0" smtClean="0"/>
              <a:t>WishList</a:t>
            </a:r>
          </a:p>
          <a:p>
            <a:pPr marL="514350" indent="-514350">
              <a:buAutoNum type="arabicPeriod"/>
            </a:pPr>
            <a:r>
              <a:rPr lang="pt-PT" dirty="0" smtClean="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01203" y="381000"/>
            <a:ext cx="10547797"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Cap Store Home Page</a:t>
            </a:r>
          </a:p>
          <a:p>
            <a:pPr algn="ct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Menu which includes all categories.</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After </a:t>
            </a:r>
            <a:r>
              <a:rPr lang="en-US" sz="2800" dirty="0">
                <a:latin typeface="Times New Roman" panose="02020603050405020304" pitchFamily="18" charset="0"/>
                <a:cs typeface="Times New Roman" panose="02020603050405020304" pitchFamily="18" charset="0"/>
              </a:rPr>
              <a:t>Selecting category it will show list of </a:t>
            </a:r>
            <a:r>
              <a:rPr lang="en-US" sz="2800" dirty="0" smtClean="0">
                <a:latin typeface="Times New Roman" panose="02020603050405020304" pitchFamily="18" charset="0"/>
                <a:cs typeface="Times New Roman" panose="02020603050405020304" pitchFamily="18" charset="0"/>
              </a:rPr>
              <a:t>items. </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orting </a:t>
            </a:r>
            <a:r>
              <a:rPr lang="en-US" sz="2800" dirty="0">
                <a:latin typeface="Times New Roman" panose="02020603050405020304" pitchFamily="18" charset="0"/>
                <a:cs typeface="Times New Roman" panose="02020603050405020304" pitchFamily="18" charset="0"/>
              </a:rPr>
              <a:t>and selecting </a:t>
            </a:r>
            <a:r>
              <a:rPr lang="en-US" sz="2800" dirty="0" smtClean="0">
                <a:latin typeface="Times New Roman" panose="02020603050405020304" pitchFamily="18" charset="0"/>
                <a:cs typeface="Times New Roman" panose="02020603050405020304" pitchFamily="18" charset="0"/>
              </a:rPr>
              <a:t>items. </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search </a:t>
            </a:r>
            <a:r>
              <a:rPr lang="en-US" sz="2800" dirty="0">
                <a:latin typeface="Times New Roman" panose="02020603050405020304" pitchFamily="18" charset="0"/>
                <a:cs typeface="Times New Roman" panose="02020603050405020304" pitchFamily="18" charset="0"/>
              </a:rPr>
              <a:t>bar</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ll </a:t>
            </a:r>
            <a:r>
              <a:rPr lang="en-US" sz="2800" dirty="0">
                <a:latin typeface="Times New Roman" panose="02020603050405020304" pitchFamily="18" charset="0"/>
                <a:cs typeface="Times New Roman" panose="02020603050405020304" pitchFamily="18" charset="0"/>
              </a:rPr>
              <a:t>the discounts and promos</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124200" y="266701"/>
            <a:ext cx="5638800" cy="838200"/>
          </a:xfrm>
        </p:spPr>
        <p:txBody>
          <a:bodyPr/>
          <a:lstStyle/>
          <a:p>
            <a:r>
              <a:rPr lang="en-US" sz="4400" dirty="0" smtClean="0">
                <a:solidFill>
                  <a:schemeClr val="accent1">
                    <a:lumMod val="60000"/>
                    <a:lumOff val="40000"/>
                  </a:schemeClr>
                </a:solidFill>
                <a:latin typeface="Times New Roman" panose="02020603050405020304" pitchFamily="18" charset="0"/>
                <a:cs typeface="Times New Roman" panose="02020603050405020304" pitchFamily="18" charset="0"/>
              </a:rPr>
              <a:t>Product Page</a:t>
            </a:r>
            <a:endParaRPr lang="en-US" sz="44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4" name="Text Placeholder 23"/>
          <p:cNvSpPr>
            <a:spLocks noGrp="1"/>
          </p:cNvSpPr>
          <p:nvPr>
            <p:ph type="body" sz="quarter" idx="33"/>
          </p:nvPr>
        </p:nvSpPr>
        <p:spPr>
          <a:xfrm>
            <a:off x="748246" y="1276350"/>
            <a:ext cx="4751908" cy="4514850"/>
          </a:xfrm>
        </p:spPr>
        <p:txBody>
          <a:bodyPr/>
          <a:lstStyle/>
          <a:p>
            <a:pPr marL="285750" indent="-285750">
              <a:buFont typeface="Arial" panose="020B0604020202020204" pitchFamily="34" charset="0"/>
              <a:buChar char="•"/>
            </a:pPr>
            <a:r>
              <a:rPr lang="en-US" sz="1800" dirty="0" smtClean="0"/>
              <a:t>Product Image</a:t>
            </a:r>
          </a:p>
          <a:p>
            <a:pPr marL="285750" indent="-285750">
              <a:buFont typeface="Arial" panose="020B0604020202020204" pitchFamily="34" charset="0"/>
              <a:buChar char="•"/>
            </a:pPr>
            <a:r>
              <a:rPr lang="en-US" sz="1800" dirty="0" smtClean="0"/>
              <a:t>Product Name</a:t>
            </a:r>
          </a:p>
          <a:p>
            <a:pPr marL="285750" indent="-285750">
              <a:buFont typeface="Arial" panose="020B0604020202020204" pitchFamily="34" charset="0"/>
              <a:buChar char="•"/>
            </a:pPr>
            <a:r>
              <a:rPr lang="en-US" sz="1800" dirty="0" smtClean="0"/>
              <a:t>Product Cost</a:t>
            </a:r>
            <a:endParaRPr lang="en-US" sz="1800" dirty="0" smtClean="0"/>
          </a:p>
          <a:p>
            <a:pPr marL="285750" indent="-285750">
              <a:buFont typeface="Arial" panose="020B0604020202020204" pitchFamily="34" charset="0"/>
              <a:buChar char="•"/>
            </a:pPr>
            <a:r>
              <a:rPr lang="en-US" sz="1800" dirty="0" smtClean="0"/>
              <a:t>Product Description</a:t>
            </a:r>
          </a:p>
          <a:p>
            <a:pPr marL="285750" indent="-285750">
              <a:buFont typeface="Arial" panose="020B0604020202020204" pitchFamily="34" charset="0"/>
              <a:buChar char="•"/>
            </a:pPr>
            <a:r>
              <a:rPr lang="en-US" sz="1800" dirty="0" smtClean="0"/>
              <a:t> Buttons</a:t>
            </a:r>
          </a:p>
          <a:p>
            <a:pPr marL="976313" lvl="3" indent="-285750"/>
            <a:r>
              <a:rPr lang="en-US" sz="1800" dirty="0" smtClean="0"/>
              <a:t>Wish List</a:t>
            </a:r>
          </a:p>
          <a:p>
            <a:pPr marL="976313" lvl="3" indent="-285750"/>
            <a:r>
              <a:rPr lang="en-US" sz="1800" dirty="0" smtClean="0"/>
              <a:t>Add to Cart</a:t>
            </a:r>
          </a:p>
          <a:p>
            <a:pPr marL="976313" lvl="3" indent="-285750"/>
            <a:r>
              <a:rPr lang="en-US" sz="1800" dirty="0" smtClean="0"/>
              <a:t>Buy Now</a:t>
            </a:r>
            <a:endParaRPr lang="en-US" sz="1800" dirty="0" smtClean="0"/>
          </a:p>
          <a:p>
            <a:pPr marL="285750" indent="-285750">
              <a:buFont typeface="Arial" panose="020B0604020202020204" pitchFamily="34" charset="0"/>
              <a:buChar char="•"/>
            </a:pPr>
            <a:r>
              <a:rPr lang="en-US" sz="1800" dirty="0" smtClean="0"/>
              <a:t>Discounts/Coupons</a:t>
            </a:r>
          </a:p>
          <a:p>
            <a:pPr marL="285750" indent="-285750">
              <a:buFont typeface="Arial" panose="020B0604020202020204" pitchFamily="34" charset="0"/>
              <a:buChar char="•"/>
            </a:pPr>
            <a:r>
              <a:rPr lang="en-US" sz="1800" dirty="0" smtClean="0"/>
              <a:t>Feedback /Rating</a:t>
            </a:r>
          </a:p>
          <a:p>
            <a:pPr marL="285750" indent="-285750">
              <a:buFont typeface="Arial" panose="020B0604020202020204" pitchFamily="34" charset="0"/>
              <a:buChar char="•"/>
            </a:pPr>
            <a:r>
              <a:rPr lang="en-US" sz="1800" dirty="0" smtClean="0"/>
              <a:t>Similar Products</a:t>
            </a:r>
            <a:endParaRPr lang="en-US" sz="1800" dirty="0"/>
          </a:p>
        </p:txBody>
      </p:sp>
      <p:sp>
        <p:nvSpPr>
          <p:cNvPr id="25" name="Text Placeholder 24"/>
          <p:cNvSpPr>
            <a:spLocks noGrp="1"/>
          </p:cNvSpPr>
          <p:nvPr>
            <p:ph type="body" sz="quarter" idx="34"/>
          </p:nvPr>
        </p:nvSpPr>
        <p:spPr>
          <a:xfrm>
            <a:off x="304800" y="1276350"/>
            <a:ext cx="4855096" cy="451485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4952456"/>
              </p:ext>
            </p:extLst>
          </p:nvPr>
        </p:nvGraphicFramePr>
        <p:xfrm>
          <a:off x="432672" y="1981201"/>
          <a:ext cx="8482728" cy="1965959"/>
        </p:xfrm>
        <a:graphic>
          <a:graphicData uri="http://schemas.openxmlformats.org/drawingml/2006/table">
            <a:tbl>
              <a:tblPr firstRow="1" bandRow="1">
                <a:tableStyleId>{5C22544A-7EE6-4342-B048-85BDC9FD1C3A}</a:tableStyleId>
              </a:tblPr>
              <a:tblGrid>
                <a:gridCol w="2120682"/>
                <a:gridCol w="2120682"/>
                <a:gridCol w="2120682"/>
                <a:gridCol w="2120682"/>
              </a:tblGrid>
              <a:tr h="685799">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370840">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1000" y="952500"/>
            <a:ext cx="3618859" cy="838200"/>
          </a:xfrm>
        </p:spPr>
        <p:txBody>
          <a:bodyPr>
            <a:normAutofit/>
          </a:bodyPr>
          <a:lstStyle/>
          <a:p>
            <a:r>
              <a:rPr lang="en-US" sz="4000" dirty="0" smtClean="0">
                <a:solidFill>
                  <a:schemeClr val="accent1">
                    <a:lumMod val="60000"/>
                    <a:lumOff val="40000"/>
                  </a:schemeClr>
                </a:solidFill>
                <a:latin typeface="Times New Roman" panose="02020603050405020304" pitchFamily="18" charset="0"/>
                <a:cs typeface="Times New Roman" panose="02020603050405020304" pitchFamily="18" charset="0"/>
              </a:rPr>
              <a:t>Similar Products</a:t>
            </a:r>
            <a:endParaRPr lang="en-US" sz="4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33400" y="1981200"/>
            <a:ext cx="4876801" cy="4724400"/>
          </a:xfrm>
        </p:spPr>
        <p:txBody>
          <a:bodyPr/>
          <a:lstStyle/>
          <a:p>
            <a:endParaRPr lang="en-US" dirty="0" smtClean="0"/>
          </a:p>
          <a:p>
            <a:endParaRPr lang="en-US" sz="2000" dirty="0">
              <a:solidFill>
                <a:schemeClr val="tx1"/>
              </a:solidFill>
            </a:endParaRP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Displays products of same category based on product name</a:t>
            </a:r>
            <a:r>
              <a:rPr lang="en-US" sz="18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The product name will be taken </a:t>
            </a:r>
            <a:r>
              <a:rPr lang="en-US" sz="2000" smtClean="0">
                <a:solidFill>
                  <a:schemeClr val="tx1"/>
                </a:solidFill>
                <a:latin typeface="Times New Roman" panose="02020603050405020304" pitchFamily="18" charset="0"/>
                <a:cs typeface="Times New Roman" panose="02020603050405020304" pitchFamily="18" charset="0"/>
              </a:rPr>
              <a:t>from category.</a:t>
            </a:r>
            <a:endParaRPr lang="en-US" sz="20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85912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185</TotalTime>
  <Words>161</Words>
  <Application>Microsoft Office PowerPoint</Application>
  <PresentationFormat>Widescreen</PresentationFormat>
  <Paragraphs>69</Paragraphs>
  <Slides>9</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9</vt:i4>
      </vt:variant>
    </vt:vector>
  </HeadingPairs>
  <TitlesOfParts>
    <vt:vector size="19"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 Team..  S.P.S.S. Swaroopa - 152990   K. Ashritha - 153013  Sindhu Murali - 152993  I.P.S Prakash - 153008</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42</cp:revision>
  <dcterms:created xsi:type="dcterms:W3CDTF">2017-10-18T10:34:16Z</dcterms:created>
  <dcterms:modified xsi:type="dcterms:W3CDTF">2018-08-10T09:22:07Z</dcterms:modified>
</cp:coreProperties>
</file>